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2" r:id="rId7"/>
    <p:sldId id="261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E7964EC-1DBE-4D04-8E68-509835A90159}" type="datetimeFigureOut">
              <a:rPr lang="en-US" smtClean="0"/>
              <a:t>3/27/2012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3CB973-D4CC-4473-ACA8-B08F1BF311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36702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Home: a language</a:t>
            </a:r>
            <a:r>
              <a:rPr lang="en-US" baseline="0" dirty="0" smtClean="0"/>
              <a:t> lesson/ Favorite authors: links to websites/Bio-Poems: documents/Endangered Animals: PPT/ Mystery Readers: digital diary/ NC State Parks: links, collaborative writing, presentation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3CB973-D4CC-4473-ACA8-B08F1BF31191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897619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4</a:t>
            </a:r>
            <a:r>
              <a:rPr lang="en-US" baseline="30000" dirty="0" smtClean="0"/>
              <a:t>th</a:t>
            </a:r>
            <a:r>
              <a:rPr lang="en-US" dirty="0" smtClean="0"/>
              <a:t> grade site: poem</a:t>
            </a:r>
            <a:r>
              <a:rPr lang="en-US" baseline="0" dirty="0" smtClean="0"/>
              <a:t> of the week, </a:t>
            </a:r>
            <a:r>
              <a:rPr lang="en-US" baseline="0" dirty="0" err="1" smtClean="0"/>
              <a:t>ppt</a:t>
            </a:r>
            <a:r>
              <a:rPr lang="en-US" baseline="0" dirty="0" smtClean="0"/>
              <a:t> on topics covered every year/ World View: resources from online PD through </a:t>
            </a:r>
            <a:r>
              <a:rPr lang="en-US" baseline="0" dirty="0" err="1" smtClean="0"/>
              <a:t>WorldView</a:t>
            </a:r>
            <a:r>
              <a:rPr lang="en-US" baseline="0" dirty="0" smtClean="0"/>
              <a:t> UNC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3CB973-D4CC-4473-ACA8-B08F1BF31191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07734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817112" y="1730403"/>
            <a:ext cx="5648623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2277" y="2470925"/>
            <a:ext cx="6511131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EAACC6-4449-4A9E-8815-74457211994F}" type="datetimeFigureOut">
              <a:rPr lang="en-US" smtClean="0"/>
              <a:t>3/27/2012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D6A862-7C55-4D53-AD18-BE59358E281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EAACC6-4449-4A9E-8815-74457211994F}" type="datetimeFigureOut">
              <a:rPr lang="en-US" smtClean="0"/>
              <a:t>3/27/2012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D6A862-7C55-4D53-AD18-BE59358E281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46783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46783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EAACC6-4449-4A9E-8815-74457211994F}" type="datetimeFigureOut">
              <a:rPr lang="en-US" smtClean="0"/>
              <a:t>3/27/2012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D6A862-7C55-4D53-AD18-BE59358E281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EAACC6-4449-4A9E-8815-74457211994F}" type="datetimeFigureOut">
              <a:rPr lang="en-US" smtClean="0"/>
              <a:t>3/27/2012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D6A862-7C55-4D53-AD18-BE59358E281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19399" y="1726737"/>
            <a:ext cx="5650992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216152" y="2468304"/>
            <a:ext cx="6510528" cy="329184"/>
          </a:xfrm>
        </p:spPr>
        <p:txBody>
          <a:bodyPr anchor="t"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EAACC6-4449-4A9E-8815-74457211994F}" type="datetimeFigureOut">
              <a:rPr lang="en-US" smtClean="0"/>
              <a:t>3/27/2012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D6A862-7C55-4D53-AD18-BE59358E281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EAACC6-4449-4A9E-8815-74457211994F}" type="datetimeFigureOut">
              <a:rPr lang="en-US" smtClean="0"/>
              <a:t>3/27/2012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D6A862-7C55-4D53-AD18-BE59358E2814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9150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016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EAACC6-4449-4A9E-8815-74457211994F}" type="datetimeFigureOut">
              <a:rPr lang="en-US" smtClean="0"/>
              <a:t>3/27/2012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D6A862-7C55-4D53-AD18-BE59358E281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EAACC6-4449-4A9E-8815-74457211994F}" type="datetimeFigureOut">
              <a:rPr lang="en-US" smtClean="0"/>
              <a:t>3/27/2012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D6A862-7C55-4D53-AD18-BE59358E281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EAACC6-4449-4A9E-8815-74457211994F}" type="datetimeFigureOut">
              <a:rPr lang="en-US" smtClean="0"/>
              <a:t>3/27/2012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D6A862-7C55-4D53-AD18-BE59358E281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ight Triangle 1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Triangle 17"/>
          <p:cNvSpPr/>
          <p:nvPr/>
        </p:nvSpPr>
        <p:spPr>
          <a:xfrm rot="5400000">
            <a:off x="433389" y="-433387"/>
            <a:ext cx="6858000" cy="7724778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784930" y="1576103"/>
            <a:ext cx="521208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9552" y="2618912"/>
            <a:ext cx="380777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297954" y="2253385"/>
            <a:ext cx="5794760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EAACC6-4449-4A9E-8815-74457211994F}" type="datetimeFigureOut">
              <a:rPr lang="en-US" smtClean="0"/>
              <a:t>3/27/2012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8D6A862-7C55-4D53-AD18-BE59358E281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028825" y="0"/>
            <a:ext cx="7115175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anchor="ctr"/>
          <a:lstStyle>
            <a:lvl1pPr algn="r">
              <a:defRPr/>
            </a:lvl1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9" name="Right Triangle 8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0" y="5048250"/>
            <a:ext cx="3571875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71197" y="1717501"/>
            <a:ext cx="54864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143479" y="2180529"/>
            <a:ext cx="6096545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EAACC6-4449-4A9E-8815-74457211994F}" type="datetimeFigureOut">
              <a:rPr lang="en-US" smtClean="0"/>
              <a:t>3/27/2012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D6A862-7C55-4D53-AD18-BE59358E281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2382" y="5050633"/>
            <a:ext cx="3574257" cy="1807368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5051292"/>
            <a:ext cx="9146380" cy="1806709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100628"/>
            <a:ext cx="7520940" cy="3579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01168" y="5870448"/>
            <a:ext cx="2176272" cy="2011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67EAACC6-4449-4A9E-8815-74457211994F}" type="datetimeFigureOut">
              <a:rPr lang="en-US" smtClean="0"/>
              <a:t>3/27/2012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7514" y="6285122"/>
            <a:ext cx="47244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spc="200" baseline="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1038" y="6170822"/>
            <a:ext cx="502920" cy="502920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4" tIns="9144" rIns="9144" bIns="9144" rtlCol="0" anchor="ctr">
            <a:normAutofit/>
          </a:bodyPr>
          <a:lstStyle>
            <a:lvl1pPr algn="ctr">
              <a:defRPr sz="1650">
                <a:solidFill>
                  <a:srgbClr val="FFFFFF"/>
                </a:solidFill>
              </a:defRPr>
            </a:lvl1pPr>
          </a:lstStyle>
          <a:p>
            <a:fld id="{78D6A862-7C55-4D53-AD18-BE59358E2814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2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800"/>
        </a:spcBef>
        <a:buFont typeface="Arial" pitchFamily="34" charset="0"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7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23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9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95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piratesinlet.wikispaces.com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candocats.wikispaces.com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http://bcssocialstudiesk-5.wikispaces.com/" TargetMode="External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hyperlink" Target="http://bladen1to1helpdesk.wikispaces.com/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6000" dirty="0" smtClean="0">
                <a:latin typeface="Arial" pitchFamily="34" charset="0"/>
                <a:cs typeface="Arial" pitchFamily="34" charset="0"/>
              </a:rPr>
              <a:t>Wikis</a:t>
            </a:r>
            <a:br>
              <a:rPr lang="en-US" sz="6000" dirty="0" smtClean="0">
                <a:latin typeface="Arial" pitchFamily="34" charset="0"/>
                <a:cs typeface="Arial" pitchFamily="34" charset="0"/>
              </a:rPr>
            </a:br>
            <a:r>
              <a:rPr lang="en-US" sz="6000" dirty="0" smtClean="0">
                <a:latin typeface="Arial" pitchFamily="34" charset="0"/>
                <a:cs typeface="Arial" pitchFamily="34" charset="0"/>
              </a:rPr>
              <a:t> in your Classroom</a:t>
            </a:r>
            <a:endParaRPr lang="en-US" sz="6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572000" y="6400800"/>
            <a:ext cx="388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 collaborative tool!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2019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a Wiki?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2960" y="1143000"/>
            <a:ext cx="7520940" cy="3962400"/>
          </a:xfrm>
        </p:spPr>
        <p:txBody>
          <a:bodyPr>
            <a:normAutofit lnSpcReduction="10000"/>
          </a:bodyPr>
          <a:lstStyle/>
          <a:p>
            <a:r>
              <a:rPr lang="en-US" sz="3600" dirty="0" smtClean="0">
                <a:latin typeface="Arial" pitchFamily="34" charset="0"/>
                <a:cs typeface="Arial" pitchFamily="34" charset="0"/>
              </a:rPr>
              <a:t>A wiki is …</a:t>
            </a:r>
            <a:r>
              <a:rPr lang="en-US" sz="3600" b="0" dirty="0" smtClean="0"/>
              <a:t> a </a:t>
            </a:r>
            <a:r>
              <a:rPr lang="en-US" sz="3600" b="0" dirty="0"/>
              <a:t>great </a:t>
            </a:r>
            <a:r>
              <a:rPr lang="en-US" sz="3600" b="0" dirty="0" smtClean="0"/>
              <a:t>tool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sz="2800" b="0" dirty="0" smtClean="0">
                <a:solidFill>
                  <a:schemeClr val="accent2">
                    <a:lumMod val="75000"/>
                  </a:schemeClr>
                </a:solidFill>
              </a:rPr>
              <a:t> to help a </a:t>
            </a:r>
            <a:r>
              <a:rPr lang="en-US" sz="2800" b="0" dirty="0">
                <a:solidFill>
                  <a:schemeClr val="accent2">
                    <a:lumMod val="75000"/>
                  </a:schemeClr>
                </a:solidFill>
              </a:rPr>
              <a:t>school </a:t>
            </a:r>
            <a:r>
              <a:rPr lang="en-US" sz="2800" dirty="0"/>
              <a:t>enrich </a:t>
            </a:r>
            <a:r>
              <a:rPr lang="en-US" sz="2800" dirty="0" smtClean="0"/>
              <a:t>instruction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sz="2800" b="0" dirty="0" smtClean="0">
                <a:solidFill>
                  <a:schemeClr val="accent2">
                    <a:lumMod val="75000"/>
                  </a:schemeClr>
                </a:solidFill>
              </a:rPr>
              <a:t>increase </a:t>
            </a:r>
            <a:r>
              <a:rPr lang="en-US" sz="2800" dirty="0"/>
              <a:t>communication</a:t>
            </a:r>
            <a:r>
              <a:rPr lang="en-US" sz="2800" b="0" dirty="0"/>
              <a:t> </a:t>
            </a:r>
            <a:endParaRPr lang="en-US" sz="2800" b="0" dirty="0"/>
          </a:p>
          <a:p>
            <a:pPr marL="457200" indent="-457200">
              <a:buFont typeface="Arial" pitchFamily="34" charset="0"/>
              <a:buChar char="•"/>
            </a:pPr>
            <a:r>
              <a:rPr lang="en-US" sz="2800" b="0" dirty="0">
                <a:solidFill>
                  <a:schemeClr val="accent2">
                    <a:lumMod val="75000"/>
                  </a:schemeClr>
                </a:solidFill>
              </a:rPr>
              <a:t>i</a:t>
            </a:r>
            <a:r>
              <a:rPr lang="en-US" sz="2800" b="0" dirty="0" smtClean="0">
                <a:solidFill>
                  <a:schemeClr val="accent2">
                    <a:lumMod val="75000"/>
                  </a:schemeClr>
                </a:solidFill>
              </a:rPr>
              <a:t>ncrease </a:t>
            </a:r>
            <a:r>
              <a:rPr lang="en-US" sz="2800" dirty="0" smtClean="0"/>
              <a:t>collaboration</a:t>
            </a:r>
            <a:r>
              <a:rPr lang="en-US" sz="2800" b="0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en-US" sz="2800" b="0" dirty="0">
                <a:solidFill>
                  <a:schemeClr val="accent2">
                    <a:lumMod val="75000"/>
                  </a:schemeClr>
                </a:solidFill>
              </a:rPr>
              <a:t>among </a:t>
            </a:r>
            <a:r>
              <a:rPr lang="en-US" sz="2800" b="0" dirty="0" smtClean="0">
                <a:solidFill>
                  <a:schemeClr val="accent2">
                    <a:lumMod val="75000"/>
                  </a:schemeClr>
                </a:solidFill>
              </a:rPr>
              <a:t>staff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sz="2800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en-US" sz="2800" dirty="0" smtClean="0"/>
              <a:t>free</a:t>
            </a:r>
            <a:r>
              <a:rPr lang="en-US" sz="2800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sz="2800" b="0" dirty="0" smtClean="0">
                <a:solidFill>
                  <a:schemeClr val="accent2">
                    <a:lumMod val="75000"/>
                  </a:schemeClr>
                </a:solidFill>
              </a:rPr>
              <a:t>provide </a:t>
            </a:r>
            <a:r>
              <a:rPr lang="en-US" sz="2800" dirty="0"/>
              <a:t>unlimited storage </a:t>
            </a:r>
            <a:r>
              <a:rPr lang="en-US" sz="2800" b="0" dirty="0">
                <a:solidFill>
                  <a:schemeClr val="accent2">
                    <a:lumMod val="75000"/>
                  </a:schemeClr>
                </a:solidFill>
              </a:rPr>
              <a:t>for digital materials including video, screencasts, presentations, </a:t>
            </a:r>
            <a:r>
              <a:rPr lang="en-US" sz="2800" b="0" dirty="0" err="1">
                <a:solidFill>
                  <a:schemeClr val="accent2">
                    <a:lumMod val="75000"/>
                  </a:schemeClr>
                </a:solidFill>
              </a:rPr>
              <a:t>pdfs</a:t>
            </a:r>
            <a:r>
              <a:rPr lang="en-US" sz="2800" b="0" dirty="0">
                <a:solidFill>
                  <a:schemeClr val="accent2">
                    <a:lumMod val="75000"/>
                  </a:schemeClr>
                </a:solidFill>
              </a:rPr>
              <a:t>, etc</a:t>
            </a:r>
            <a:r>
              <a:rPr lang="en-US" sz="2800" b="0" dirty="0"/>
              <a:t>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827155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 rot="19140000">
            <a:off x="56666" y="1210978"/>
            <a:ext cx="5212080" cy="959986"/>
          </a:xfrm>
        </p:spPr>
        <p:txBody>
          <a:bodyPr/>
          <a:lstStyle/>
          <a:p>
            <a:r>
              <a:rPr lang="en-US" dirty="0" smtClean="0"/>
              <a:t>What can I do with a WIKI?</a:t>
            </a:r>
            <a:endParaRPr lang="en-US" dirty="0"/>
          </a:p>
        </p:txBody>
      </p:sp>
      <p:pic>
        <p:nvPicPr>
          <p:cNvPr id="7" name="Content Placeholder 6">
            <a:hlinkClick r:id="rId3"/>
          </p:cNvPr>
          <p:cNvPicPr>
            <a:picLocks noGrp="1" noChangeAspect="1"/>
          </p:cNvPicPr>
          <p:nvPr>
            <p:ph idx="1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9400" y="3276600"/>
            <a:ext cx="6141763" cy="3333330"/>
          </a:xfrm>
        </p:spPr>
      </p:pic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>
          <a:xfrm rot="19140000">
            <a:off x="636765" y="1824406"/>
            <a:ext cx="5794760" cy="623314"/>
          </a:xfrm>
        </p:spPr>
        <p:txBody>
          <a:bodyPr>
            <a:normAutofit/>
          </a:bodyPr>
          <a:lstStyle/>
          <a:p>
            <a:pPr algn="r"/>
            <a:r>
              <a:rPr lang="en-US" sz="2000" dirty="0" smtClean="0">
                <a:solidFill>
                  <a:schemeClr val="tx1"/>
                </a:solidFill>
              </a:rPr>
              <a:t>The sky is the limit.</a:t>
            </a:r>
            <a:endParaRPr lang="en-US" sz="2000" dirty="0">
              <a:solidFill>
                <a:schemeClr val="tx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791200" y="2057400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One teacher’s page…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0930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>
            <a:hlinkClick r:id="rId3"/>
          </p:cNvPr>
          <p:cNvPicPr>
            <a:picLocks noGrp="1" noChangeAspect="1"/>
          </p:cNvPicPr>
          <p:nvPr>
            <p:ph sz="half" idx="1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04" y="1600200"/>
            <a:ext cx="4743649" cy="2667000"/>
          </a:xfrm>
        </p:spPr>
      </p:pic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>
          <a:xfrm>
            <a:off x="4953000" y="1097280"/>
            <a:ext cx="3886200" cy="3627120"/>
          </a:xfrm>
        </p:spPr>
        <p:txBody>
          <a:bodyPr/>
          <a:lstStyle/>
          <a:p>
            <a:r>
              <a:rPr lang="en-US" dirty="0" smtClean="0"/>
              <a:t>A page for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dirty="0" smtClean="0"/>
              <a:t> each grade level, 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dirty="0" smtClean="0"/>
              <a:t>each  school wide resource class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dirty="0" smtClean="0"/>
              <a:t>each school wide initiative</a:t>
            </a:r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digital File Cabinet for the school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0894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 dirty="0" smtClean="0"/>
              <a:t>A </a:t>
            </a:r>
            <a:br>
              <a:rPr lang="en-US" sz="4800" dirty="0" smtClean="0"/>
            </a:br>
            <a:r>
              <a:rPr lang="en-US" sz="4800" dirty="0" smtClean="0"/>
              <a:t>Collaborative tool for the LEA</a:t>
            </a:r>
            <a:endParaRPr lang="en-US" sz="4800" dirty="0"/>
          </a:p>
        </p:txBody>
      </p:sp>
      <p:pic>
        <p:nvPicPr>
          <p:cNvPr id="20" name="Content Placeholder 19">
            <a:hlinkClick r:id="rId2"/>
          </p:cNvPr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8600" y="3657600"/>
            <a:ext cx="4503947" cy="2532234"/>
          </a:xfrm>
        </p:spPr>
      </p:pic>
      <p:sp>
        <p:nvSpPr>
          <p:cNvPr id="12" name="Text Placeholder 11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en-US" sz="2400" dirty="0" smtClean="0">
                <a:hlinkClick r:id="rId2"/>
              </a:rPr>
              <a:t>K-5 Social Studies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465961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HELP desk</a:t>
            </a:r>
            <a:endParaRPr lang="en-US" dirty="0"/>
          </a:p>
        </p:txBody>
      </p:sp>
      <p:pic>
        <p:nvPicPr>
          <p:cNvPr id="7" name="Content Placeholder 6">
            <a:hlinkClick r:id="rId2"/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9504" y="1100138"/>
            <a:ext cx="6367217" cy="3579812"/>
          </a:xfrm>
        </p:spPr>
      </p:pic>
    </p:spTree>
    <p:extLst>
      <p:ext uri="{BB962C8B-B14F-4D97-AF65-F5344CB8AC3E}">
        <p14:creationId xmlns:p14="http://schemas.microsoft.com/office/powerpoint/2010/main" val="3208211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Now it is your turn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822960" y="1097280"/>
            <a:ext cx="3200400" cy="2103120"/>
          </a:xfrm>
        </p:spPr>
        <p:txBody>
          <a:bodyPr>
            <a:normAutofit/>
          </a:bodyPr>
          <a:lstStyle/>
          <a:p>
            <a:r>
              <a:rPr lang="en-US" sz="2000" dirty="0" smtClean="0">
                <a:latin typeface="Arial" pitchFamily="34" charset="0"/>
                <a:cs typeface="Arial" pitchFamily="34" charset="0"/>
              </a:rPr>
              <a:t>If you are new to 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wikispaces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… go to</a:t>
            </a:r>
          </a:p>
          <a:p>
            <a:r>
              <a:rPr lang="en-US" sz="2000" b="1" dirty="0" smtClean="0">
                <a:latin typeface="Arial" pitchFamily="34" charset="0"/>
                <a:cs typeface="Arial" pitchFamily="34" charset="0"/>
              </a:rPr>
              <a:t>Wikispaces.com</a:t>
            </a:r>
            <a:endParaRPr lang="en-US" sz="20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3581400"/>
            <a:ext cx="4206137" cy="2362200"/>
          </a:xfrm>
        </p:spPr>
      </p:pic>
      <p:sp>
        <p:nvSpPr>
          <p:cNvPr id="10" name="Text Placeholder 9"/>
          <p:cNvSpPr>
            <a:spLocks noGrp="1"/>
          </p:cNvSpPr>
          <p:nvPr>
            <p:ph type="body" sz="quarter" idx="3"/>
          </p:nvPr>
        </p:nvSpPr>
        <p:spPr>
          <a:xfrm>
            <a:off x="5334000" y="1371600"/>
            <a:ext cx="3200400" cy="3505200"/>
          </a:xfrm>
        </p:spPr>
        <p:txBody>
          <a:bodyPr>
            <a:noAutofit/>
          </a:bodyPr>
          <a:lstStyle/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If you are already a member of a wiki…. Go to your wiki page. You will receive an invitation to join.</a:t>
            </a:r>
            <a:endParaRPr lang="en-US" sz="24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22937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ngles">
  <a:themeElements>
    <a:clrScheme name="Slipstream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Angle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ngle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Angles</Template>
  <TotalTime>294</TotalTime>
  <Words>199</Words>
  <Application>Microsoft Office PowerPoint</Application>
  <PresentationFormat>On-screen Show (4:3)</PresentationFormat>
  <Paragraphs>28</Paragraphs>
  <Slides>7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Angles</vt:lpstr>
      <vt:lpstr>Wikis  in your Classroom</vt:lpstr>
      <vt:lpstr>What is a Wiki?</vt:lpstr>
      <vt:lpstr>What can I do with a WIKI?</vt:lpstr>
      <vt:lpstr>A digital File Cabinet for the school</vt:lpstr>
      <vt:lpstr>A  Collaborative tool for the LEA</vt:lpstr>
      <vt:lpstr>The HELP desk</vt:lpstr>
      <vt:lpstr>Now it is your turn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Wiki in your Classroom</dc:title>
  <dc:creator>bcsuser</dc:creator>
  <cp:lastModifiedBy>bcsuser</cp:lastModifiedBy>
  <cp:revision>15</cp:revision>
  <dcterms:created xsi:type="dcterms:W3CDTF">2012-03-27T14:11:08Z</dcterms:created>
  <dcterms:modified xsi:type="dcterms:W3CDTF">2012-03-27T19:05:20Z</dcterms:modified>
</cp:coreProperties>
</file>