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7" d="100"/>
          <a:sy n="77" d="100"/>
        </p:scale>
        <p:origin x="-117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6D526-F6DC-4906-901B-E74BFE3CF051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1C0B7-3EBF-4A68-8227-56961D8B2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6D526-F6DC-4906-901B-E74BFE3CF051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1C0B7-3EBF-4A68-8227-56961D8B2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6D526-F6DC-4906-901B-E74BFE3CF051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1C0B7-3EBF-4A68-8227-56961D8B2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6D526-F6DC-4906-901B-E74BFE3CF051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1C0B7-3EBF-4A68-8227-56961D8B2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6D526-F6DC-4906-901B-E74BFE3CF051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1C0B7-3EBF-4A68-8227-56961D8B2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6D526-F6DC-4906-901B-E74BFE3CF051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1C0B7-3EBF-4A68-8227-56961D8B2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6D526-F6DC-4906-901B-E74BFE3CF051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1C0B7-3EBF-4A68-8227-56961D8B2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6D526-F6DC-4906-901B-E74BFE3CF051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1C0B7-3EBF-4A68-8227-56961D8B2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6D526-F6DC-4906-901B-E74BFE3CF051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1C0B7-3EBF-4A68-8227-56961D8B2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6D526-F6DC-4906-901B-E74BFE3CF051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1C0B7-3EBF-4A68-8227-56961D8B2C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6D526-F6DC-4906-901B-E74BFE3CF051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C51C0B7-3EBF-4A68-8227-56961D8B2C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E6D526-F6DC-4906-901B-E74BFE3CF051}" type="datetimeFigureOut">
              <a:rPr lang="en-US" smtClean="0"/>
              <a:pPr/>
              <a:t>3/20/2012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C51C0B7-3EBF-4A68-8227-56961D8B2C3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Photopeach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Reynolds and Townsend Production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Photopeach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Website: photopeach.com</a:t>
            </a:r>
          </a:p>
          <a:p>
            <a:r>
              <a:rPr lang="en-US" dirty="0" smtClean="0"/>
              <a:t>Website automatically arranges your pictures or slides into a slideshow.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Photopeach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home page shows many samples of shows that have been created.</a:t>
            </a:r>
          </a:p>
          <a:p>
            <a:r>
              <a:rPr lang="en-US" dirty="0" smtClean="0"/>
              <a:t>Can even use to give a test (Website has a test on the planets created by a third grader.</a:t>
            </a:r>
          </a:p>
          <a:p>
            <a:r>
              <a:rPr lang="en-US" dirty="0" smtClean="0"/>
              <a:t>The small three picture sample show I showed earlier was my only effort and was done in five minutes with no instruction.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Photopeach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shows you  create are accessed online.</a:t>
            </a:r>
          </a:p>
          <a:p>
            <a:r>
              <a:rPr lang="en-US" dirty="0" smtClean="0"/>
              <a:t>Cannot access currently through a “Hardwired” school computer as the site is blocked.</a:t>
            </a:r>
          </a:p>
          <a:p>
            <a:r>
              <a:rPr lang="en-US" dirty="0" smtClean="0"/>
              <a:t>Single accounts are free.</a:t>
            </a:r>
          </a:p>
          <a:p>
            <a:r>
              <a:rPr lang="en-US" dirty="0" smtClean="0"/>
              <a:t>Is accessible through tablet computers and wireless notebooks.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Photopeach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Educator’s Premium Package</a:t>
            </a:r>
          </a:p>
          <a:p>
            <a:r>
              <a:rPr lang="en-US" dirty="0" smtClean="0"/>
              <a:t>Teacher can control student accounts</a:t>
            </a:r>
          </a:p>
          <a:p>
            <a:r>
              <a:rPr lang="en-US" dirty="0" smtClean="0"/>
              <a:t>There is a charge for this option:</a:t>
            </a:r>
          </a:p>
          <a:p>
            <a:pPr lvl="1"/>
            <a:r>
              <a:rPr lang="en-US" dirty="0" smtClean="0"/>
              <a:t>Teacher and 50 students - $9.00/Mo</a:t>
            </a:r>
          </a:p>
          <a:p>
            <a:pPr lvl="1"/>
            <a:r>
              <a:rPr lang="en-US" dirty="0" smtClean="0"/>
              <a:t>Teacher and 150 students - $25.00/Mo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</TotalTime>
  <Words>149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Photopeach</vt:lpstr>
      <vt:lpstr>Photopeach</vt:lpstr>
      <vt:lpstr>Photopeach</vt:lpstr>
      <vt:lpstr>Photopeach</vt:lpstr>
      <vt:lpstr>Photopeach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Photopeach</dc:title>
  <dc:creator>jrotc</dc:creator>
  <cp:lastModifiedBy>jrotc</cp:lastModifiedBy>
  <cp:revision>5</cp:revision>
  <dcterms:created xsi:type="dcterms:W3CDTF">2012-03-20T18:39:14Z</dcterms:created>
  <dcterms:modified xsi:type="dcterms:W3CDTF">2012-03-20T20:04:17Z</dcterms:modified>
</cp:coreProperties>
</file>