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1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42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2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79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33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27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0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5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46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BBB82-8995-463F-843A-C7C4AB164244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6953F-E159-4086-8731-D407405F6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89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v/CrL6jTPaaLM?version=3&amp;hl=en_US&amp;rel=0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2954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EDUBLOGS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Bubbl.us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299059">
            <a:off x="1815279" y="2831276"/>
            <a:ext cx="4765331" cy="2857159"/>
          </a:xfrm>
        </p:spPr>
        <p:txBody>
          <a:bodyPr/>
          <a:lstStyle/>
          <a:p>
            <a:endParaRPr lang="en-US" b="1" dirty="0" smtClean="0">
              <a:solidFill>
                <a:srgbClr val="0066CC"/>
              </a:solidFill>
            </a:endParaRPr>
          </a:p>
          <a:p>
            <a:r>
              <a:rPr lang="en-US" b="1" dirty="0" smtClean="0">
                <a:solidFill>
                  <a:srgbClr val="0066CC"/>
                </a:solidFill>
              </a:rPr>
              <a:t>By</a:t>
            </a:r>
          </a:p>
          <a:p>
            <a:r>
              <a:rPr lang="en-US" b="1" dirty="0" smtClean="0">
                <a:solidFill>
                  <a:srgbClr val="0066CC"/>
                </a:solidFill>
              </a:rPr>
              <a:t>Dr. Tatum &amp; </a:t>
            </a:r>
          </a:p>
          <a:p>
            <a:r>
              <a:rPr lang="en-US" b="1" dirty="0" smtClean="0">
                <a:solidFill>
                  <a:srgbClr val="0066CC"/>
                </a:solidFill>
              </a:rPr>
              <a:t>Ms. Underwood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2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Wha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2828836"/>
            <a:ext cx="8001000" cy="206210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3200" b="1" dirty="0" err="1" smtClean="0">
                <a:solidFill>
                  <a:srgbClr val="00B0F0"/>
                </a:solidFill>
              </a:rPr>
              <a:t>EduBlogs</a:t>
            </a:r>
            <a:r>
              <a:rPr lang="en-US" sz="3200" b="1" dirty="0" smtClean="0">
                <a:solidFill>
                  <a:srgbClr val="00B0F0"/>
                </a:solidFill>
              </a:rPr>
              <a:t> is a web service offering free blogs for teachers and people who want to share knowledge by blogging. </a:t>
            </a:r>
            <a:r>
              <a:rPr lang="en-US" sz="3200" b="1" dirty="0" err="1" smtClean="0">
                <a:solidFill>
                  <a:srgbClr val="00B0F0"/>
                </a:solidFill>
              </a:rPr>
              <a:t>Edublogs</a:t>
            </a:r>
            <a:r>
              <a:rPr lang="en-US" sz="3200" b="1" dirty="0" smtClean="0">
                <a:solidFill>
                  <a:srgbClr val="00B0F0"/>
                </a:solidFill>
              </a:rPr>
              <a:t> is also one of the oldest free blogging 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609599"/>
            <a:ext cx="4648200" cy="1143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81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rL6jTPaaLM?version=3&amp;hl=en_US&amp;rel=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24000" y="1143000"/>
            <a:ext cx="6095238" cy="457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79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39</Words>
  <Application>Microsoft Office PowerPoint</Application>
  <PresentationFormat>On-screen Show (4:3)</PresentationFormat>
  <Paragraphs>7</Paragraphs>
  <Slides>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EDUBLOGS Bubbl.us</vt:lpstr>
      <vt:lpstr>Wha</vt:lpstr>
      <vt:lpstr>PowerPoint Presentation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EDUBLOGS Bubbl.us</dc:title>
  <dc:creator>bcsuser</dc:creator>
  <cp:lastModifiedBy>bcsuser</cp:lastModifiedBy>
  <cp:revision>19</cp:revision>
  <dcterms:created xsi:type="dcterms:W3CDTF">2012-03-20T14:27:42Z</dcterms:created>
  <dcterms:modified xsi:type="dcterms:W3CDTF">2012-05-10T15:53:09Z</dcterms:modified>
</cp:coreProperties>
</file>